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5796152" y="4293203"/>
            <a:ext cx="2662048" cy="17526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READING 990-018</a:t>
            </a:r>
          </a:p>
          <a:p>
            <a:r>
              <a:rPr kumimoji="1" lang="en-US" altLang="zh-CN" dirty="0" smtClean="0"/>
              <a:t>Instructor: Maria E. Griffith</a:t>
            </a:r>
          </a:p>
          <a:p>
            <a:r>
              <a:rPr kumimoji="1" lang="en-US" altLang="zh-CN" dirty="0" smtClean="0"/>
              <a:t>By: Chuan Gao</a:t>
            </a:r>
          </a:p>
          <a:p>
            <a:r>
              <a:rPr kumimoji="1" lang="en-US" altLang="zh-CN" dirty="0" smtClean="0"/>
              <a:t>November 26, 2014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1272875"/>
            <a:ext cx="7772400" cy="1470025"/>
          </a:xfrm>
        </p:spPr>
        <p:txBody>
          <a:bodyPr/>
          <a:lstStyle/>
          <a:p>
            <a:r>
              <a:rPr kumimoji="1" lang="en-US" altLang="zh-CN" sz="5400" dirty="0" smtClean="0"/>
              <a:t>  Ecological footprint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6524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6000" u="sng" dirty="0" smtClean="0"/>
              <a:t>definition</a:t>
            </a:r>
            <a:endParaRPr kumimoji="1" lang="zh-CN" altLang="en-US" sz="6000" u="sng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the impact of a person or community on the environment, expressed as the amount of land required to sustain their use of natural resources.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7986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274925" y="2295637"/>
            <a:ext cx="2259475" cy="2542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4000" dirty="0" smtClean="0"/>
              <a:t>Food</a:t>
            </a:r>
          </a:p>
          <a:p>
            <a:pPr marL="0" indent="0">
              <a:buNone/>
            </a:pPr>
            <a:r>
              <a:rPr kumimoji="1" lang="en-US" altLang="zh-CN" sz="4000" dirty="0" smtClean="0"/>
              <a:t>Energy</a:t>
            </a:r>
          </a:p>
          <a:p>
            <a:pPr marL="0" indent="0">
              <a:buNone/>
            </a:pPr>
            <a:r>
              <a:rPr kumimoji="1" lang="en-US" altLang="zh-CN" sz="4000" dirty="0" smtClean="0"/>
              <a:t>Water</a:t>
            </a:r>
          </a:p>
        </p:txBody>
      </p:sp>
      <p:pic>
        <p:nvPicPr>
          <p:cNvPr id="5" name="图片 4" descr="nz-footpr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00200"/>
            <a:ext cx="5120993" cy="41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0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6000" u="sng" dirty="0" smtClean="0"/>
              <a:t>food</a:t>
            </a:r>
            <a:endParaRPr kumimoji="1" lang="zh-CN" altLang="en-US" sz="6000" u="sng" dirty="0"/>
          </a:p>
        </p:txBody>
      </p:sp>
      <p:sp>
        <p:nvSpPr>
          <p:cNvPr id="5" name="文本框 4"/>
          <p:cNvSpPr txBox="1"/>
          <p:nvPr/>
        </p:nvSpPr>
        <p:spPr>
          <a:xfrm>
            <a:off x="4347286" y="3855143"/>
            <a:ext cx="36059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-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Lack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food</a:t>
            </a:r>
          </a:p>
          <a:p>
            <a:r>
              <a:rPr kumimoji="1" lang="zh-CN" altLang="zh-CN" sz="2800" dirty="0" smtClean="0"/>
              <a:t>-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war</a:t>
            </a:r>
          </a:p>
          <a:p>
            <a:r>
              <a:rPr kumimoji="1" lang="zh-CN" altLang="zh-CN" sz="2800" dirty="0" smtClean="0"/>
              <a:t>-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Population</a:t>
            </a:r>
          </a:p>
          <a:p>
            <a:r>
              <a:rPr kumimoji="1" lang="zh-CN" altLang="zh-CN" sz="2800" dirty="0" smtClean="0"/>
              <a:t>-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Natural Disasters</a:t>
            </a:r>
            <a:endParaRPr kumimoji="1" lang="en-US" altLang="zh-CN" sz="2800" dirty="0" smtClean="0"/>
          </a:p>
          <a:p>
            <a:endParaRPr kumimoji="1" lang="zh-CN" altLang="en-US" dirty="0"/>
          </a:p>
        </p:txBody>
      </p:sp>
      <p:pic>
        <p:nvPicPr>
          <p:cNvPr id="10" name="内容占位符 9" descr="1212212124561538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38" b="15938"/>
          <a:stretch>
            <a:fillRect/>
          </a:stretch>
        </p:blipFill>
        <p:spPr>
          <a:xfrm>
            <a:off x="4347286" y="1417638"/>
            <a:ext cx="3999118" cy="2076465"/>
          </a:xfrm>
        </p:spPr>
      </p:pic>
      <p:pic>
        <p:nvPicPr>
          <p:cNvPr id="12" name="图片 11" descr="sudan_famin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17638"/>
            <a:ext cx="3102991" cy="4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5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9600" y="385513"/>
            <a:ext cx="7924800" cy="498901"/>
          </a:xfrm>
        </p:spPr>
        <p:txBody>
          <a:bodyPr/>
          <a:lstStyle/>
          <a:p>
            <a:r>
              <a:rPr kumimoji="1" lang="en-US" altLang="zh-CN" sz="2000" dirty="0"/>
              <a:t>There are almost 900 million people suffering famine.</a:t>
            </a:r>
            <a:endParaRPr kumimoji="1" lang="zh-CN" altLang="en-US" sz="2000" dirty="0"/>
          </a:p>
        </p:txBody>
      </p:sp>
      <p:pic>
        <p:nvPicPr>
          <p:cNvPr id="5" name="图片 4" descr="world_hunger_map_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84414"/>
            <a:ext cx="7732463" cy="54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3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6000" u="sng" dirty="0" smtClean="0"/>
              <a:t>energy</a:t>
            </a:r>
            <a:endParaRPr kumimoji="1" lang="zh-CN" altLang="en-US" sz="6000" u="sng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 smtClean="0"/>
              <a:t>Solar</a:t>
            </a:r>
          </a:p>
          <a:p>
            <a:r>
              <a:rPr kumimoji="1" lang="en-US" altLang="zh-CN" sz="3600" dirty="0" smtClean="0"/>
              <a:t>Wind</a:t>
            </a:r>
          </a:p>
          <a:p>
            <a:r>
              <a:rPr kumimoji="1" lang="en-US" altLang="zh-CN" sz="3600" dirty="0" smtClean="0"/>
              <a:t>Fire</a:t>
            </a:r>
          </a:p>
          <a:p>
            <a:r>
              <a:rPr kumimoji="1" lang="en-US" altLang="zh-CN" sz="3600" dirty="0" smtClean="0"/>
              <a:t>Wave</a:t>
            </a:r>
          </a:p>
          <a:p>
            <a:r>
              <a:rPr kumimoji="1" lang="en-US" altLang="zh-CN" sz="3600" dirty="0" smtClean="0"/>
              <a:t>Biomass technologies</a:t>
            </a:r>
            <a:endParaRPr kumimoji="1" lang="zh-CN" altLang="en-US" sz="3600" dirty="0"/>
          </a:p>
        </p:txBody>
      </p:sp>
      <p:pic>
        <p:nvPicPr>
          <p:cNvPr id="4" name="图片 3" descr="e3df7aae04c76cb4266513356178e5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017" y="1600200"/>
            <a:ext cx="4606383" cy="28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0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6000" dirty="0" smtClean="0"/>
              <a:t>Best energy</a:t>
            </a:r>
            <a:endParaRPr kumimoji="1"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zh-CN" sz="3200" dirty="0"/>
              <a:t>hydrogen </a:t>
            </a:r>
            <a:r>
              <a:rPr kumimoji="1" lang="en-US" altLang="zh-CN" sz="3200" dirty="0" smtClean="0"/>
              <a:t>power</a:t>
            </a:r>
          </a:p>
          <a:p>
            <a:r>
              <a:rPr kumimoji="1" lang="en-US" altLang="zh-CN" dirty="0" smtClean="0"/>
              <a:t>Can be refilled</a:t>
            </a:r>
          </a:p>
          <a:p>
            <a:r>
              <a:rPr kumimoji="1" lang="en-US" altLang="zh-CN" dirty="0"/>
              <a:t>Z</a:t>
            </a:r>
            <a:r>
              <a:rPr kumimoji="1" lang="en-US" altLang="zh-CN" dirty="0" smtClean="0"/>
              <a:t>ero pollution</a:t>
            </a:r>
          </a:p>
          <a:p>
            <a:r>
              <a:rPr kumimoji="1" lang="en-US" altLang="zh-CN" dirty="0" smtClean="0"/>
              <a:t>High energy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 descr="Figure 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3595" y="1148985"/>
            <a:ext cx="6280405" cy="48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6000" u="sng" dirty="0" smtClean="0"/>
              <a:t>water</a:t>
            </a:r>
            <a:endParaRPr kumimoji="1" lang="zh-CN" altLang="en-US" sz="6000" u="sng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868068" cy="4114800"/>
          </a:xfrm>
        </p:spPr>
        <p:txBody>
          <a:bodyPr/>
          <a:lstStyle/>
          <a:p>
            <a:r>
              <a:rPr kumimoji="1" lang="en-US" altLang="zh-CN" dirty="0" smtClean="0"/>
              <a:t>97.5% of the water on the earth is sea water</a:t>
            </a:r>
          </a:p>
          <a:p>
            <a:r>
              <a:rPr kumimoji="1" lang="en-US" altLang="zh-CN" dirty="0" smtClean="0"/>
              <a:t>0.25% of the water can be used for human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</p:txBody>
      </p:sp>
      <p:pic>
        <p:nvPicPr>
          <p:cNvPr id="4" name="图片 3" descr="earth-water-distribution-b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5090" y="1600200"/>
            <a:ext cx="4987981" cy="45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00668" y="2663316"/>
            <a:ext cx="7924800" cy="1143000"/>
          </a:xfrm>
        </p:spPr>
        <p:txBody>
          <a:bodyPr/>
          <a:lstStyle/>
          <a:p>
            <a:r>
              <a:rPr kumimoji="1" lang="en-US" altLang="zh-CN" sz="6000" dirty="0" smtClean="0"/>
              <a:t>Thank you all</a:t>
            </a:r>
            <a:endParaRPr kumimoji="1"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823092047"/>
      </p:ext>
    </p:extLst>
  </p:cSld>
  <p:clrMapOvr>
    <a:masterClrMapping/>
  </p:clrMapOvr>
</p:sld>
</file>

<file path=ppt/theme/theme1.xml><?xml version="1.0" encoding="utf-8"?>
<a:theme xmlns:a="http://schemas.openxmlformats.org/drawingml/2006/main" name="水平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水平.thmx</Template>
  <TotalTime>182</TotalTime>
  <Words>112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水平</vt:lpstr>
      <vt:lpstr>  Ecological footprint</vt:lpstr>
      <vt:lpstr>definition</vt:lpstr>
      <vt:lpstr>Slide 3</vt:lpstr>
      <vt:lpstr>food</vt:lpstr>
      <vt:lpstr>There are almost 900 million people suffering famine.</vt:lpstr>
      <vt:lpstr>energy</vt:lpstr>
      <vt:lpstr>Best energy</vt:lpstr>
      <vt:lpstr>water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footprint</dc:title>
  <dc:creator>Chuan Gao</dc:creator>
  <cp:lastModifiedBy>mgriffit</cp:lastModifiedBy>
  <cp:revision>9</cp:revision>
  <dcterms:created xsi:type="dcterms:W3CDTF">2014-11-26T02:58:53Z</dcterms:created>
  <dcterms:modified xsi:type="dcterms:W3CDTF">2014-12-03T16:31:06Z</dcterms:modified>
</cp:coreProperties>
</file>