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3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88"/>
    <a:srgbClr val="994708"/>
    <a:srgbClr val="6799C8"/>
    <a:srgbClr val="FFEEC6"/>
    <a:srgbClr val="EEB2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TitleSlideIllu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242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5A7D9D-806B-4196-AFC3-22F88738EEF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FA13B9-5555-4CFF-8164-F0360E12AE3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057400"/>
            <a:ext cx="39624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057400"/>
            <a:ext cx="39624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2484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848A0A0-DC60-41D0-8BA6-618C6BC6727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2057400"/>
            <a:ext cx="8077200" cy="4068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484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9BFE926-B706-41FD-9E6B-261E3D3C908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A6FBF0-1F40-499A-A3D5-E4B03756D6D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72A620-42BA-41E6-889B-21CDA9A2D49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39624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057400"/>
            <a:ext cx="39624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928E94-FBF2-44C3-866B-F279278F768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C8F90E-6694-4D73-A6D7-1EFB2AA969A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58FCD4-08A7-4FAD-86D6-6FE8EBFB125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60533D-9934-4491-878C-63143FBB5CD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5F6FCE-7137-434F-A801-269AC606DC4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87AAAA-BC28-476C-B685-CE478E98ABA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ontentSlide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0772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EB6E873-5349-4522-B601-977D58D8BDA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Higher Order Thinking Skills</a:t>
            </a:r>
            <a:br>
              <a:rPr lang="en-US" dirty="0" smtClean="0"/>
            </a:br>
            <a:r>
              <a:rPr lang="en-US" dirty="0" smtClean="0"/>
              <a:t>(HOTS)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495800"/>
            <a:ext cx="8382000" cy="1447800"/>
          </a:xfrm>
        </p:spPr>
        <p:txBody>
          <a:bodyPr/>
          <a:lstStyle/>
          <a:p>
            <a:r>
              <a:rPr lang="en-US" sz="1600" dirty="0" smtClean="0"/>
              <a:t>Synthesize, discriminate, interpret, argue, classify, regulate, correlate, infer, define, contrast, formulate, examine, appraise, prioritize, incorporate, rewrite, predict, reframe, reason, propose, construct, conclude, analyze, differentiate, integrate, identify, enumerate, evaluate, generate, reinforce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077200" cy="4648200"/>
          </a:xfrm>
        </p:spPr>
        <p:txBody>
          <a:bodyPr/>
          <a:lstStyle/>
          <a:p>
            <a:pPr>
              <a:buNone/>
            </a:pPr>
            <a:endParaRPr lang="en-US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</a:t>
            </a:r>
            <a:r>
              <a:rPr lang="en-US" sz="1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</a:t>
            </a:r>
            <a:r>
              <a:rPr lang="en-US" sz="13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Academically </a:t>
            </a:r>
            <a:r>
              <a:rPr lang="en-US" sz="13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Adrift</a:t>
            </a:r>
            <a:r>
              <a: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As </a:t>
            </a:r>
            <a:r>
              <a:rPr lang="en-US" sz="1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title of the </a:t>
            </a:r>
            <a:r>
              <a: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book  </a:t>
            </a:r>
            <a:r>
              <a:rPr lang="en-US" sz="1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indicates that “teaching critical thinking is a matter of principle rather than practice…students are only minimally improving in their </a:t>
            </a:r>
            <a:r>
              <a: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critical thinking and reasoning</a:t>
            </a:r>
            <a:r>
              <a:rPr lang="en-US" sz="1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3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 Academically Adrift: Limited Learning on College Campuses by Richard Arum and </a:t>
            </a:r>
            <a:r>
              <a:rPr lang="en-US" sz="13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Josipa</a:t>
            </a:r>
            <a:r>
              <a:rPr lang="en-US" sz="13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3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Roksa</a:t>
            </a:r>
            <a:r>
              <a:rPr lang="en-US" sz="13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unprecedented study that followed several thousand undergraduates through four years of college found that large numbers didn’t learn the critical thinking , complex reasoning and written communication skills that are widely assumed to be at the  core of a college education”… </a:t>
            </a:r>
            <a:r>
              <a:rPr lang="en-US" sz="13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Study: Many college students not learning to think critically By Sara </a:t>
            </a:r>
            <a:r>
              <a:rPr lang="en-US" sz="13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Rimer</a:t>
            </a:r>
            <a:r>
              <a:rPr lang="en-US" sz="13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Hechinger </a:t>
            </a:r>
            <a:r>
              <a:rPr lang="en-US" sz="13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Report, Columbia </a:t>
            </a:r>
            <a:r>
              <a:rPr lang="en-US" sz="13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University, January 18,2011</a:t>
            </a:r>
            <a:endParaRPr lang="en-US" sz="13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“Brain </a:t>
            </a:r>
            <a:r>
              <a:rPr lang="en-US" sz="1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educational research suggest </a:t>
            </a:r>
            <a:r>
              <a: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critical thinking or higher </a:t>
            </a:r>
            <a:r>
              <a: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order </a:t>
            </a:r>
            <a:r>
              <a:rPr lang="en-US" sz="1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thinking is an </a:t>
            </a:r>
            <a:r>
              <a: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essential </a:t>
            </a:r>
            <a:r>
              <a:rPr lang="en-US" sz="1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driver for learning and growth. Indeed, </a:t>
            </a:r>
            <a:r>
              <a: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critical thinking </a:t>
            </a:r>
            <a:r>
              <a:rPr lang="en-US" sz="1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to knowing as listening </a:t>
            </a:r>
            <a:r>
              <a: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en-US" sz="1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hearing</a:t>
            </a:r>
            <a:r>
              <a:rPr lang="en-US" sz="1300" dirty="0"/>
              <a:t> </a:t>
            </a:r>
            <a:r>
              <a: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(Snyder </a:t>
            </a:r>
            <a:r>
              <a:rPr lang="en-US" sz="1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Snyder, 2008). Truly and deeply learning the content of any discipline or profession can only occur via </a:t>
            </a:r>
            <a:r>
              <a: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conscious </a:t>
            </a:r>
            <a:r>
              <a:rPr lang="en-US" sz="1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deliberate engagement with the content.  </a:t>
            </a:r>
            <a:r>
              <a: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3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Implementing Critical Thinking with Signature Assignments Thomas W. Zane PhD </a:t>
            </a:r>
            <a:r>
              <a: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3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Spring 2013       </a:t>
            </a:r>
            <a:endParaRPr lang="en-US" sz="13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3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Handbook of Critical Thinking Resources </a:t>
            </a:r>
            <a:r>
              <a:rPr lang="en-US" sz="1300" dirty="0" smtClean="0"/>
              <a:t> </a:t>
            </a:r>
            <a:r>
              <a: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</a:t>
            </a:r>
            <a:r>
              <a:rPr lang="en-US" sz="1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devised by</a:t>
            </a:r>
            <a:r>
              <a:rPr lang="en-US" sz="13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Prince George’s College, Maryland </a:t>
            </a:r>
            <a:r>
              <a:rPr lang="en-US" sz="13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sz="1300" b="1" dirty="0"/>
              <a:t> </a:t>
            </a:r>
            <a:r>
              <a: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highlight </a:t>
            </a:r>
            <a:r>
              <a:rPr lang="en-US" sz="1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importance of using critical  thinking techniques to enhance student </a:t>
            </a:r>
            <a:r>
              <a: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learning </a:t>
            </a:r>
            <a:r>
              <a:rPr lang="en-US" sz="1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</a:t>
            </a:r>
            <a:endParaRPr lang="en-US" sz="13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8">
              <a:buNone/>
            </a:pPr>
            <a:r>
              <a:rPr lang="en-US" sz="1800" dirty="0" smtClean="0"/>
              <a:t>				Maria.Griffith@slcc.edu</a:t>
            </a:r>
            <a:endParaRPr lang="en-US" sz="1800" dirty="0"/>
          </a:p>
          <a:p>
            <a:pPr lvl="0"/>
            <a:endParaRPr lang="en-US" sz="13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dirty="0" smtClean="0"/>
              <a:t>Review of the Literature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</TotalTime>
  <Words>286</Words>
  <Application>Microsoft Office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Higher Order Thinking Skills (HOTS)</vt:lpstr>
      <vt:lpstr> Review of the Literature </vt:lpstr>
    </vt:vector>
  </TitlesOfParts>
  <Company>Richter7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SLCC PowerPoint Template</dc:title>
  <dc:creator>Teri</dc:creator>
  <cp:lastModifiedBy>mgriffit</cp:lastModifiedBy>
  <cp:revision>24</cp:revision>
  <dcterms:created xsi:type="dcterms:W3CDTF">2008-07-01T23:57:20Z</dcterms:created>
  <dcterms:modified xsi:type="dcterms:W3CDTF">2014-05-16T17:35:46Z</dcterms:modified>
</cp:coreProperties>
</file>